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6"/>
  </p:notesMasterIdLst>
  <p:handoutMasterIdLst>
    <p:handoutMasterId r:id="rId7"/>
  </p:handoutMasterIdLst>
  <p:sldIdLst>
    <p:sldId id="272" r:id="rId2"/>
    <p:sldId id="270" r:id="rId3"/>
    <p:sldId id="273" r:id="rId4"/>
    <p:sldId id="276" r:id="rId5"/>
  </p:sldIdLst>
  <p:sldSz cx="12192000" cy="6858000"/>
  <p:notesSz cx="6858000" cy="9144000"/>
  <p:defaultTextStyle>
    <a:defPPr>
      <a:defRPr lang="en-B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11"/>
    <p:restoredTop sz="94602"/>
  </p:normalViewPr>
  <p:slideViewPr>
    <p:cSldViewPr snapToGrid="0">
      <p:cViewPr varScale="1">
        <p:scale>
          <a:sx n="75" d="100"/>
          <a:sy n="75" d="100"/>
        </p:scale>
        <p:origin x="300" y="6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92" d="100"/>
          <a:sy n="92" d="100"/>
        </p:scale>
        <p:origin x="3216" y="192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8C8CBB3E-2D42-6101-0D7D-2759219C64CC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BE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CEDDF3BA-F855-EC3C-4B73-7F26F69E2E24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805F3B0-6CC2-5A42-BB29-2E7250B18FB2}" type="datetimeFigureOut">
              <a:rPr lang="en-BE" smtClean="0"/>
              <a:t>03/17/2023</a:t>
            </a:fld>
            <a:endParaRPr lang="en-BE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242268C2-1E72-5E6A-3342-F687F438FFC7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BE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1F67616-22AE-608A-46EC-7384BF450F3D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DA079A3-F364-5943-B85F-0C7E81579CB0}" type="slidenum">
              <a:rPr lang="en-BE" smtClean="0"/>
              <a:t>‹nr.›</a:t>
            </a:fld>
            <a:endParaRPr lang="en-BE"/>
          </a:p>
        </p:txBody>
      </p:sp>
    </p:spTree>
    <p:extLst>
      <p:ext uri="{BB962C8B-B14F-4D97-AF65-F5344CB8AC3E}">
        <p14:creationId xmlns:p14="http://schemas.microsoft.com/office/powerpoint/2010/main" val="304993256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ko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l-BE"/>
          </a:p>
        </p:txBody>
      </p:sp>
      <p:sp>
        <p:nvSpPr>
          <p:cNvPr id="3" name="Tijdelijke aanduiding voor datum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10F35AF-F508-4981-96B9-7BA7FE2B3676}" type="datetimeFigureOut">
              <a:rPr lang="nl-BE" smtClean="0"/>
              <a:t>17/03/2023</a:t>
            </a:fld>
            <a:endParaRPr lang="nl-BE"/>
          </a:p>
        </p:txBody>
      </p:sp>
      <p:sp>
        <p:nvSpPr>
          <p:cNvPr id="4" name="Tijdelijke aanduiding voor dia-afbeelding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nl-BE"/>
          </a:p>
        </p:txBody>
      </p:sp>
      <p:sp>
        <p:nvSpPr>
          <p:cNvPr id="5" name="Tijdelijke aanduiding voor notiti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nl-BE"/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l-BE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47C7657-C697-4344-B8EC-135C9E3D3097}" type="slidenum">
              <a:rPr lang="nl-BE" smtClean="0"/>
              <a:t>‹nr.›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402422464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10FFB82-EE40-7367-CCEA-0C8CB8F4D09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5920292" cy="2387600"/>
          </a:xfrm>
        </p:spPr>
        <p:txBody>
          <a:bodyPr anchor="b">
            <a:normAutofit/>
          </a:bodyPr>
          <a:lstStyle>
            <a:lvl1pPr algn="l">
              <a:defRPr sz="4800">
                <a:solidFill>
                  <a:schemeClr val="bg1"/>
                </a:solidFill>
              </a:defRPr>
            </a:lvl1pPr>
          </a:lstStyle>
          <a:p>
            <a:r>
              <a:rPr lang="en-GB" dirty="0"/>
              <a:t>Click to edit Master title style</a:t>
            </a:r>
            <a:endParaRPr lang="en-BE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86B15C8-CCFD-0CCC-C936-E138212104F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66586"/>
            <a:ext cx="5920292" cy="1655762"/>
          </a:xfrm>
        </p:spPr>
        <p:txBody>
          <a:bodyPr/>
          <a:lstStyle>
            <a:lvl1pPr marL="0" indent="0" algn="l">
              <a:lnSpc>
                <a:spcPct val="150000"/>
              </a:lnSpc>
              <a:buNone/>
              <a:defRPr sz="24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 dirty="0"/>
              <a:t>Click to edit Master subtitle style</a:t>
            </a:r>
            <a:endParaRPr lang="en-BE" dirty="0"/>
          </a:p>
        </p:txBody>
      </p:sp>
    </p:spTree>
    <p:extLst>
      <p:ext uri="{BB962C8B-B14F-4D97-AF65-F5344CB8AC3E}">
        <p14:creationId xmlns:p14="http://schemas.microsoft.com/office/powerpoint/2010/main" val="411782255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1_Title Slid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10FFB82-EE40-7367-CCEA-0C8CB8F4D09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5920292" cy="2387600"/>
          </a:xfrm>
        </p:spPr>
        <p:txBody>
          <a:bodyPr anchor="b">
            <a:normAutofit/>
          </a:bodyPr>
          <a:lstStyle>
            <a:lvl1pPr algn="l">
              <a:defRPr sz="4800">
                <a:solidFill>
                  <a:schemeClr val="bg1"/>
                </a:solidFill>
              </a:defRPr>
            </a:lvl1pPr>
          </a:lstStyle>
          <a:p>
            <a:r>
              <a:rPr lang="en-GB" dirty="0"/>
              <a:t>Click to edit Master title style</a:t>
            </a:r>
            <a:endParaRPr lang="en-BE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86B15C8-CCFD-0CCC-C936-E138212104F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66586"/>
            <a:ext cx="5920292" cy="1655762"/>
          </a:xfrm>
        </p:spPr>
        <p:txBody>
          <a:bodyPr/>
          <a:lstStyle>
            <a:lvl1pPr marL="0" indent="0" algn="l">
              <a:lnSpc>
                <a:spcPct val="150000"/>
              </a:lnSpc>
              <a:buNone/>
              <a:defRPr sz="24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 dirty="0"/>
              <a:t>Click to edit Master subtitle style</a:t>
            </a:r>
            <a:endParaRPr lang="en-BE" dirty="0"/>
          </a:p>
        </p:txBody>
      </p:sp>
    </p:spTree>
    <p:extLst>
      <p:ext uri="{BB962C8B-B14F-4D97-AF65-F5344CB8AC3E}">
        <p14:creationId xmlns:p14="http://schemas.microsoft.com/office/powerpoint/2010/main" val="125865892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2_Title Slid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10FFB82-EE40-7367-CCEA-0C8CB8F4D09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5920292" cy="2387600"/>
          </a:xfrm>
        </p:spPr>
        <p:txBody>
          <a:bodyPr anchor="b">
            <a:normAutofit/>
          </a:bodyPr>
          <a:lstStyle>
            <a:lvl1pPr algn="l">
              <a:defRPr sz="4800">
                <a:solidFill>
                  <a:schemeClr val="bg1"/>
                </a:solidFill>
              </a:defRPr>
            </a:lvl1pPr>
          </a:lstStyle>
          <a:p>
            <a:r>
              <a:rPr lang="en-GB" dirty="0"/>
              <a:t>Click to edit Master title style</a:t>
            </a:r>
            <a:endParaRPr lang="en-BE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86B15C8-CCFD-0CCC-C936-E138212104F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66586"/>
            <a:ext cx="5920292" cy="1655762"/>
          </a:xfrm>
        </p:spPr>
        <p:txBody>
          <a:bodyPr/>
          <a:lstStyle>
            <a:lvl1pPr marL="0" indent="0" algn="l">
              <a:lnSpc>
                <a:spcPct val="150000"/>
              </a:lnSpc>
              <a:buNone/>
              <a:defRPr sz="24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 dirty="0"/>
              <a:t>Click to edit Master subtitle style</a:t>
            </a:r>
            <a:endParaRPr lang="en-BE" dirty="0"/>
          </a:p>
        </p:txBody>
      </p:sp>
    </p:spTree>
    <p:extLst>
      <p:ext uri="{BB962C8B-B14F-4D97-AF65-F5344CB8AC3E}">
        <p14:creationId xmlns:p14="http://schemas.microsoft.com/office/powerpoint/2010/main" val="5282275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3_Title Slid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10FFB82-EE40-7367-CCEA-0C8CB8F4D09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5920292" cy="2387600"/>
          </a:xfrm>
        </p:spPr>
        <p:txBody>
          <a:bodyPr anchor="b">
            <a:normAutofit/>
          </a:bodyPr>
          <a:lstStyle>
            <a:lvl1pPr algn="l">
              <a:defRPr sz="4800">
                <a:solidFill>
                  <a:schemeClr val="bg1"/>
                </a:solidFill>
              </a:defRPr>
            </a:lvl1pPr>
          </a:lstStyle>
          <a:p>
            <a:r>
              <a:rPr lang="en-GB" dirty="0"/>
              <a:t>Click to edit Master title style</a:t>
            </a:r>
            <a:endParaRPr lang="en-BE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86B15C8-CCFD-0CCC-C936-E138212104F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66586"/>
            <a:ext cx="5920292" cy="1655762"/>
          </a:xfrm>
        </p:spPr>
        <p:txBody>
          <a:bodyPr/>
          <a:lstStyle>
            <a:lvl1pPr marL="0" indent="0" algn="l">
              <a:lnSpc>
                <a:spcPct val="150000"/>
              </a:lnSpc>
              <a:buNone/>
              <a:defRPr sz="24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 dirty="0"/>
              <a:t>Click to edit Master subtitle style</a:t>
            </a:r>
            <a:endParaRPr lang="en-BE" dirty="0"/>
          </a:p>
        </p:txBody>
      </p:sp>
    </p:spTree>
    <p:extLst>
      <p:ext uri="{BB962C8B-B14F-4D97-AF65-F5344CB8AC3E}">
        <p14:creationId xmlns:p14="http://schemas.microsoft.com/office/powerpoint/2010/main" val="384996165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F5528B4-A1B7-9043-F2D8-6D71B34F77A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9704294" cy="1325563"/>
          </a:xfrm>
        </p:spPr>
        <p:txBody>
          <a:bodyPr/>
          <a:lstStyle/>
          <a:p>
            <a:r>
              <a:rPr lang="en-GB" dirty="0"/>
              <a:t>Click to edit Master title style</a:t>
            </a:r>
            <a:endParaRPr lang="en-BE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9202370-8B2C-BD2B-54BA-07320F31168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8962016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BE"/>
          </a:p>
        </p:txBody>
      </p:sp>
    </p:spTree>
    <p:extLst>
      <p:ext uri="{BB962C8B-B14F-4D97-AF65-F5344CB8AC3E}">
        <p14:creationId xmlns:p14="http://schemas.microsoft.com/office/powerpoint/2010/main" val="91051989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D027813F-60F5-B33D-6CC2-4DC6A860E2F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 dirty="0"/>
              <a:t>Click to edit Master title style</a:t>
            </a:r>
            <a:endParaRPr lang="en-BE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033BF0F-915D-0C8A-10EA-609CB1DE469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  <a:endParaRPr lang="en-BE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6689569-42F5-9D8E-7099-69CBBA32B27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90177FC-1833-6446-A8D1-9DFB9CEF457A}" type="datetimeFigureOut">
              <a:rPr lang="en-BE" smtClean="0"/>
              <a:t>03/17/2023</a:t>
            </a:fld>
            <a:endParaRPr lang="en-B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298DCDF-CAC6-7682-4279-9CE0095E18C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B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B260789-9BFA-2380-722B-76B412F4451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EE9099D-B49F-3045-B979-07F85B5ACACD}" type="slidenum">
              <a:rPr lang="en-BE" smtClean="0"/>
              <a:t>‹nr.›</a:t>
            </a:fld>
            <a:endParaRPr lang="en-BE"/>
          </a:p>
        </p:txBody>
      </p:sp>
    </p:spTree>
    <p:extLst>
      <p:ext uri="{BB962C8B-B14F-4D97-AF65-F5344CB8AC3E}">
        <p14:creationId xmlns:p14="http://schemas.microsoft.com/office/powerpoint/2010/main" val="362780799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1" r:id="rId2"/>
    <p:sldLayoutId id="2147483652" r:id="rId3"/>
    <p:sldLayoutId id="2147483653" r:id="rId4"/>
    <p:sldLayoutId id="2147483650" r:id="rId5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000" b="1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Clr>
          <a:schemeClr val="accent1"/>
        </a:buClr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Clr>
          <a:schemeClr val="accent1"/>
        </a:buClr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Clr>
          <a:schemeClr val="accent1"/>
        </a:buClr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Clr>
          <a:schemeClr val="accent1"/>
        </a:buClr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Clr>
          <a:schemeClr val="accent1"/>
        </a:buClr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B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8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3">
            <a:extLst>
              <a:ext uri="{FF2B5EF4-FFF2-40B4-BE49-F238E27FC236}">
                <a16:creationId xmlns:a16="http://schemas.microsoft.com/office/drawing/2014/main" id="{DE6E0B78-2902-7758-C38D-99C7AAD27281}"/>
              </a:ext>
            </a:extLst>
          </p:cNvPr>
          <p:cNvSpPr txBox="1">
            <a:spLocks/>
          </p:cNvSpPr>
          <p:nvPr/>
        </p:nvSpPr>
        <p:spPr>
          <a:xfrm>
            <a:off x="561796" y="1324610"/>
            <a:ext cx="9704294" cy="3189235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800" b="1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nl-NL" dirty="0"/>
              <a:t>Ziekteverzuimcijfers</a:t>
            </a:r>
          </a:p>
          <a:p>
            <a:pPr algn="ctr"/>
            <a:endParaRPr lang="nl-NL" dirty="0"/>
          </a:p>
          <a:p>
            <a:pPr algn="ctr"/>
            <a:r>
              <a:rPr lang="nl-NL" b="0" dirty="0"/>
              <a:t>Sector van de zelfstandige kleinhandel</a:t>
            </a:r>
            <a:endParaRPr lang="en-BE" b="0" dirty="0"/>
          </a:p>
        </p:txBody>
      </p:sp>
      <p:sp>
        <p:nvSpPr>
          <p:cNvPr id="3" name="Tekstvak 2">
            <a:extLst>
              <a:ext uri="{FF2B5EF4-FFF2-40B4-BE49-F238E27FC236}">
                <a16:creationId xmlns:a16="http://schemas.microsoft.com/office/drawing/2014/main" id="{087E7987-9FEA-9F89-AAF7-61B5F0DEDDAC}"/>
              </a:ext>
            </a:extLst>
          </p:cNvPr>
          <p:cNvSpPr txBox="1"/>
          <p:nvPr/>
        </p:nvSpPr>
        <p:spPr>
          <a:xfrm>
            <a:off x="163033" y="6332583"/>
            <a:ext cx="593296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BE" sz="1600" dirty="0">
                <a:solidFill>
                  <a:schemeClr val="bg1"/>
                </a:solidFill>
              </a:rPr>
              <a:t>Bron: ACERTA (Bewerking door Departement WSE)</a:t>
            </a:r>
          </a:p>
        </p:txBody>
      </p:sp>
    </p:spTree>
    <p:extLst>
      <p:ext uri="{BB962C8B-B14F-4D97-AF65-F5344CB8AC3E}">
        <p14:creationId xmlns:p14="http://schemas.microsoft.com/office/powerpoint/2010/main" val="226024331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AF0A1687-3BF9-3C44-9DE4-6863D8E12F7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-284385"/>
            <a:ext cx="12000216" cy="1359247"/>
          </a:xfrm>
        </p:spPr>
        <p:txBody>
          <a:bodyPr>
            <a:normAutofit/>
          </a:bodyPr>
          <a:lstStyle/>
          <a:p>
            <a:r>
              <a:rPr lang="nl-BE" dirty="0"/>
              <a:t>Ziekteverzuim naargelang duurtijd ziekte </a:t>
            </a:r>
          </a:p>
        </p:txBody>
      </p:sp>
      <p:pic>
        <p:nvPicPr>
          <p:cNvPr id="136" name="Afbeelding 135">
            <a:extLst>
              <a:ext uri="{FF2B5EF4-FFF2-40B4-BE49-F238E27FC236}">
                <a16:creationId xmlns:a16="http://schemas.microsoft.com/office/drawing/2014/main" id="{EDB87003-8517-BDD6-C1B4-CED5BACAAB21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56686" t="50000" r="17239" b="34511"/>
          <a:stretch/>
        </p:blipFill>
        <p:spPr>
          <a:xfrm>
            <a:off x="291980" y="713281"/>
            <a:ext cx="9912082" cy="1839868"/>
          </a:xfrm>
          <a:prstGeom prst="rect">
            <a:avLst/>
          </a:prstGeom>
        </p:spPr>
      </p:pic>
      <p:sp>
        <p:nvSpPr>
          <p:cNvPr id="137" name="Tekstvak 136">
            <a:extLst>
              <a:ext uri="{FF2B5EF4-FFF2-40B4-BE49-F238E27FC236}">
                <a16:creationId xmlns:a16="http://schemas.microsoft.com/office/drawing/2014/main" id="{AE58D0DF-ACF0-F19A-7F10-F5B642B25AE5}"/>
              </a:ext>
            </a:extLst>
          </p:cNvPr>
          <p:cNvSpPr txBox="1"/>
          <p:nvPr/>
        </p:nvSpPr>
        <p:spPr>
          <a:xfrm>
            <a:off x="7068619" y="742631"/>
            <a:ext cx="8938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BE" dirty="0"/>
              <a:t>2019</a:t>
            </a:r>
          </a:p>
        </p:txBody>
      </p:sp>
      <p:pic>
        <p:nvPicPr>
          <p:cNvPr id="139" name="Afbeelding 138">
            <a:extLst>
              <a:ext uri="{FF2B5EF4-FFF2-40B4-BE49-F238E27FC236}">
                <a16:creationId xmlns:a16="http://schemas.microsoft.com/office/drawing/2014/main" id="{E1B53522-A36C-8895-5418-E59F77910570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56773" t="57674" r="17151" b="27012"/>
          <a:stretch/>
        </p:blipFill>
        <p:spPr>
          <a:xfrm>
            <a:off x="291980" y="2600017"/>
            <a:ext cx="10025059" cy="1839868"/>
          </a:xfrm>
          <a:prstGeom prst="rect">
            <a:avLst/>
          </a:prstGeom>
        </p:spPr>
      </p:pic>
      <p:sp>
        <p:nvSpPr>
          <p:cNvPr id="140" name="Tekstvak 139">
            <a:extLst>
              <a:ext uri="{FF2B5EF4-FFF2-40B4-BE49-F238E27FC236}">
                <a16:creationId xmlns:a16="http://schemas.microsoft.com/office/drawing/2014/main" id="{68FD7746-1337-365D-D376-9A7E52AFA086}"/>
              </a:ext>
            </a:extLst>
          </p:cNvPr>
          <p:cNvSpPr txBox="1"/>
          <p:nvPr/>
        </p:nvSpPr>
        <p:spPr>
          <a:xfrm>
            <a:off x="7068619" y="2733747"/>
            <a:ext cx="8938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BE" dirty="0"/>
              <a:t>2020</a:t>
            </a:r>
          </a:p>
        </p:txBody>
      </p:sp>
      <p:pic>
        <p:nvPicPr>
          <p:cNvPr id="142" name="Afbeelding 141">
            <a:extLst>
              <a:ext uri="{FF2B5EF4-FFF2-40B4-BE49-F238E27FC236}">
                <a16:creationId xmlns:a16="http://schemas.microsoft.com/office/drawing/2014/main" id="{1DF0B5F7-10FE-F6D0-82D5-98DF804D9B0E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56773" t="33227" r="17151" b="52372"/>
          <a:stretch/>
        </p:blipFill>
        <p:spPr>
          <a:xfrm>
            <a:off x="291979" y="4573615"/>
            <a:ext cx="10094455" cy="1742125"/>
          </a:xfrm>
          <a:prstGeom prst="rect">
            <a:avLst/>
          </a:prstGeom>
        </p:spPr>
      </p:pic>
      <p:sp>
        <p:nvSpPr>
          <p:cNvPr id="143" name="Tekstvak 142">
            <a:extLst>
              <a:ext uri="{FF2B5EF4-FFF2-40B4-BE49-F238E27FC236}">
                <a16:creationId xmlns:a16="http://schemas.microsoft.com/office/drawing/2014/main" id="{0783EADD-46AE-C40E-5C5F-35CDD2DE6557}"/>
              </a:ext>
            </a:extLst>
          </p:cNvPr>
          <p:cNvSpPr txBox="1"/>
          <p:nvPr/>
        </p:nvSpPr>
        <p:spPr>
          <a:xfrm>
            <a:off x="7068619" y="4610716"/>
            <a:ext cx="8938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BE" dirty="0"/>
              <a:t>2021</a:t>
            </a:r>
          </a:p>
        </p:txBody>
      </p:sp>
    </p:spTree>
    <p:extLst>
      <p:ext uri="{BB962C8B-B14F-4D97-AF65-F5344CB8AC3E}">
        <p14:creationId xmlns:p14="http://schemas.microsoft.com/office/powerpoint/2010/main" val="422695721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AF0A1687-3BF9-3C44-9DE4-6863D8E12F7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51769" y="205327"/>
            <a:ext cx="9704294" cy="1325563"/>
          </a:xfrm>
        </p:spPr>
        <p:txBody>
          <a:bodyPr>
            <a:normAutofit/>
          </a:bodyPr>
          <a:lstStyle/>
          <a:p>
            <a:r>
              <a:rPr lang="nl-BE" dirty="0"/>
              <a:t>Verhouding kort, middellang en langdurig ziekteverzuim</a:t>
            </a:r>
          </a:p>
        </p:txBody>
      </p:sp>
      <p:sp>
        <p:nvSpPr>
          <p:cNvPr id="5" name="Tekstvak 4">
            <a:extLst>
              <a:ext uri="{FF2B5EF4-FFF2-40B4-BE49-F238E27FC236}">
                <a16:creationId xmlns:a16="http://schemas.microsoft.com/office/drawing/2014/main" id="{464B29EE-C67B-D2C4-50F6-9959819D5EB6}"/>
              </a:ext>
            </a:extLst>
          </p:cNvPr>
          <p:cNvSpPr txBox="1"/>
          <p:nvPr/>
        </p:nvSpPr>
        <p:spPr>
          <a:xfrm>
            <a:off x="838200" y="1530890"/>
            <a:ext cx="76865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BE" dirty="0"/>
              <a:t>2019</a:t>
            </a:r>
          </a:p>
        </p:txBody>
      </p:sp>
      <p:pic>
        <p:nvPicPr>
          <p:cNvPr id="34" name="Afbeelding 33">
            <a:extLst>
              <a:ext uri="{FF2B5EF4-FFF2-40B4-BE49-F238E27FC236}">
                <a16:creationId xmlns:a16="http://schemas.microsoft.com/office/drawing/2014/main" id="{42F176D5-376E-E372-10CB-D226414D400D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56512" t="24744" r="17064" b="33675"/>
          <a:stretch/>
        </p:blipFill>
        <p:spPr>
          <a:xfrm>
            <a:off x="651769" y="1900222"/>
            <a:ext cx="9874464" cy="48557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0743001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AF0A1687-3BF9-3C44-9DE4-6863D8E12F7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51769" y="205327"/>
            <a:ext cx="9704294" cy="1325563"/>
          </a:xfrm>
        </p:spPr>
        <p:txBody>
          <a:bodyPr>
            <a:normAutofit/>
          </a:bodyPr>
          <a:lstStyle/>
          <a:p>
            <a:r>
              <a:rPr lang="nl-BE" dirty="0"/>
              <a:t>Verhouding kort, middellang en langdurig ziekteverzuim</a:t>
            </a:r>
          </a:p>
        </p:txBody>
      </p:sp>
      <p:sp>
        <p:nvSpPr>
          <p:cNvPr id="5" name="Tekstvak 4">
            <a:extLst>
              <a:ext uri="{FF2B5EF4-FFF2-40B4-BE49-F238E27FC236}">
                <a16:creationId xmlns:a16="http://schemas.microsoft.com/office/drawing/2014/main" id="{464B29EE-C67B-D2C4-50F6-9959819D5EB6}"/>
              </a:ext>
            </a:extLst>
          </p:cNvPr>
          <p:cNvSpPr txBox="1"/>
          <p:nvPr/>
        </p:nvSpPr>
        <p:spPr>
          <a:xfrm>
            <a:off x="838200" y="1530890"/>
            <a:ext cx="76865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BE" dirty="0"/>
              <a:t>2020</a:t>
            </a:r>
          </a:p>
        </p:txBody>
      </p:sp>
      <p:pic>
        <p:nvPicPr>
          <p:cNvPr id="34" name="Afbeelding 33">
            <a:extLst>
              <a:ext uri="{FF2B5EF4-FFF2-40B4-BE49-F238E27FC236}">
                <a16:creationId xmlns:a16="http://schemas.microsoft.com/office/drawing/2014/main" id="{074E270F-0B48-AFC3-55E8-20E3C4538EC0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56686" t="36186" r="16976" b="23349"/>
          <a:stretch/>
        </p:blipFill>
        <p:spPr>
          <a:xfrm>
            <a:off x="651769" y="1900222"/>
            <a:ext cx="10065850" cy="48329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0423250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WERKBAARWERK 1">
      <a:dk1>
        <a:srgbClr val="3F4B5F"/>
      </a:dk1>
      <a:lt1>
        <a:srgbClr val="FFFFFF"/>
      </a:lt1>
      <a:dk2>
        <a:srgbClr val="44546A"/>
      </a:dk2>
      <a:lt2>
        <a:srgbClr val="E7E6E6"/>
      </a:lt2>
      <a:accent1>
        <a:srgbClr val="A74843"/>
      </a:accent1>
      <a:accent2>
        <a:srgbClr val="147D9B"/>
      </a:accent2>
      <a:accent3>
        <a:srgbClr val="6E885C"/>
      </a:accent3>
      <a:accent4>
        <a:srgbClr val="D0934F"/>
      </a:accent4>
      <a:accent5>
        <a:srgbClr val="0AA8D0"/>
      </a:accent5>
      <a:accent6>
        <a:srgbClr val="87AA73"/>
      </a:accent6>
      <a:hlink>
        <a:srgbClr val="DC5F59"/>
      </a:hlink>
      <a:folHlink>
        <a:srgbClr val="147D9A"/>
      </a:folHlink>
    </a:clrScheme>
    <a:fontScheme name="Open Sans">
      <a:majorFont>
        <a:latin typeface="Open Sans"/>
        <a:ea typeface=""/>
        <a:cs typeface=""/>
      </a:majorFont>
      <a:minorFont>
        <a:latin typeface="Open Sans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Kantoorth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</TotalTime>
  <Words>38</Words>
  <Application>Microsoft Office PowerPoint</Application>
  <PresentationFormat>Breedbeeld</PresentationFormat>
  <Paragraphs>12</Paragraphs>
  <Slides>4</Slides>
  <Notes>0</Notes>
  <HiddenSlides>0</HiddenSlides>
  <MMClips>0</MMClips>
  <ScaleCrop>false</ScaleCrop>
  <HeadingPairs>
    <vt:vector size="6" baseType="variant">
      <vt:variant>
        <vt:lpstr>Gebruikte lettertypen</vt:lpstr>
      </vt:variant>
      <vt:variant>
        <vt:i4>3</vt:i4>
      </vt:variant>
      <vt:variant>
        <vt:lpstr>Thema</vt:lpstr>
      </vt:variant>
      <vt:variant>
        <vt:i4>1</vt:i4>
      </vt:variant>
      <vt:variant>
        <vt:lpstr>Diatitels</vt:lpstr>
      </vt:variant>
      <vt:variant>
        <vt:i4>4</vt:i4>
      </vt:variant>
    </vt:vector>
  </HeadingPairs>
  <TitlesOfParts>
    <vt:vector size="8" baseType="lpstr">
      <vt:lpstr>Arial</vt:lpstr>
      <vt:lpstr>Calibri</vt:lpstr>
      <vt:lpstr>Open Sans</vt:lpstr>
      <vt:lpstr>Office Theme</vt:lpstr>
      <vt:lpstr>PowerPoint-presentatie</vt:lpstr>
      <vt:lpstr>Ziekteverzuim naargelang duurtijd ziekte </vt:lpstr>
      <vt:lpstr>Verhouding kort, middellang en langdurig ziekteverzuim</vt:lpstr>
      <vt:lpstr>Verhouding kort, middellang en langdurig ziekteverzuim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Tom Adriaensen</dc:creator>
  <cp:lastModifiedBy>Luc Ardies</cp:lastModifiedBy>
  <cp:revision>50</cp:revision>
  <dcterms:created xsi:type="dcterms:W3CDTF">2023-01-26T13:58:33Z</dcterms:created>
  <dcterms:modified xsi:type="dcterms:W3CDTF">2023-03-17T17:05:50Z</dcterms:modified>
</cp:coreProperties>
</file>