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2" r:id="rId2"/>
    <p:sldId id="270" r:id="rId3"/>
    <p:sldId id="273" r:id="rId4"/>
    <p:sldId id="276" r:id="rId5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02"/>
  </p:normalViewPr>
  <p:slideViewPr>
    <p:cSldViewPr snapToGrid="0">
      <p:cViewPr varScale="1">
        <p:scale>
          <a:sx n="75" d="100"/>
          <a:sy n="75" d="100"/>
        </p:scale>
        <p:origin x="3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21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8CBB3E-2D42-6101-0D7D-2759219C64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DDF3BA-F855-EC3C-4B73-7F26F69E2E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5F3B0-6CC2-5A42-BB29-2E7250B18FB2}" type="datetimeFigureOut">
              <a:rPr lang="en-BE" smtClean="0"/>
              <a:t>03/17/2023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268C2-1E72-5E6A-3342-F687F438FF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67616-22AE-608A-46EC-7384BF450F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079A3-F364-5943-B85F-0C7E81579CB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49932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F35AF-F508-4981-96B9-7BA7FE2B3676}" type="datetimeFigureOut">
              <a:rPr lang="nl-BE" smtClean="0"/>
              <a:t>17/03/2023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C7657-C697-4344-B8EC-135C9E3D30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422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FB82-EE40-7367-CCEA-0C8CB8F4D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920292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B15C8-CCFD-0CCC-C936-E1382121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6586"/>
            <a:ext cx="5920292" cy="1655762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11782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FB82-EE40-7367-CCEA-0C8CB8F4D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920292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B15C8-CCFD-0CCC-C936-E1382121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6586"/>
            <a:ext cx="5920292" cy="1655762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5865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FB82-EE40-7367-CCEA-0C8CB8F4D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920292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B15C8-CCFD-0CCC-C936-E1382121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6586"/>
            <a:ext cx="5920292" cy="1655762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5282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FB82-EE40-7367-CCEA-0C8CB8F4D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920292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B15C8-CCFD-0CCC-C936-E1382121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6586"/>
            <a:ext cx="5920292" cy="1655762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84996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528B4-A1B7-9043-F2D8-6D71B34F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04294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02370-8B2C-BD2B-54BA-07320F311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62016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1051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7813F-60F5-B33D-6CC2-4DC6A860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3BF0F-915D-0C8A-10EA-609CB1DE4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89569-42F5-9D8E-7099-69CBBA32B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177FC-1833-6446-A8D1-9DFB9CEF457A}" type="datetimeFigureOut">
              <a:rPr lang="en-BE" smtClean="0"/>
              <a:t>03/17/2023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8DCDF-CAC6-7682-4279-9CE0095E1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60789-9BFA-2380-722B-76B412F44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9099D-B49F-3045-B979-07F85B5ACACD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2780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E6E0B78-2902-7758-C38D-99C7AAD27281}"/>
              </a:ext>
            </a:extLst>
          </p:cNvPr>
          <p:cNvSpPr txBox="1">
            <a:spLocks/>
          </p:cNvSpPr>
          <p:nvPr/>
        </p:nvSpPr>
        <p:spPr>
          <a:xfrm>
            <a:off x="561796" y="1324610"/>
            <a:ext cx="9704294" cy="318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/>
              <a:t>Ziekteverzuimcijfers</a:t>
            </a:r>
          </a:p>
          <a:p>
            <a:pPr algn="ctr"/>
            <a:endParaRPr lang="nl-NL" dirty="0"/>
          </a:p>
          <a:p>
            <a:pPr algn="ctr"/>
            <a:r>
              <a:rPr lang="nl-NL" b="0" dirty="0"/>
              <a:t>Sector van de zelfstandige kleinhandel</a:t>
            </a:r>
            <a:endParaRPr lang="en-BE" b="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87E7987-9FEA-9F89-AAF7-61B5F0DEDDAC}"/>
              </a:ext>
            </a:extLst>
          </p:cNvPr>
          <p:cNvSpPr txBox="1"/>
          <p:nvPr/>
        </p:nvSpPr>
        <p:spPr>
          <a:xfrm>
            <a:off x="163033" y="6332583"/>
            <a:ext cx="5932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bg1"/>
                </a:solidFill>
              </a:rPr>
              <a:t>Bron: ACERTA (Bewerking door Departement WSE)</a:t>
            </a:r>
          </a:p>
        </p:txBody>
      </p:sp>
    </p:spTree>
    <p:extLst>
      <p:ext uri="{BB962C8B-B14F-4D97-AF65-F5344CB8AC3E}">
        <p14:creationId xmlns:p14="http://schemas.microsoft.com/office/powerpoint/2010/main" val="226024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A1687-3BF9-3C44-9DE4-6863D8E1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4385"/>
            <a:ext cx="12000216" cy="1359247"/>
          </a:xfrm>
        </p:spPr>
        <p:txBody>
          <a:bodyPr>
            <a:normAutofit/>
          </a:bodyPr>
          <a:lstStyle/>
          <a:p>
            <a:r>
              <a:rPr lang="nl-BE" dirty="0"/>
              <a:t>Ziekteverzuim naargelang duurtijd ziekte </a:t>
            </a:r>
          </a:p>
        </p:txBody>
      </p:sp>
      <p:pic>
        <p:nvPicPr>
          <p:cNvPr id="136" name="Afbeelding 135">
            <a:extLst>
              <a:ext uri="{FF2B5EF4-FFF2-40B4-BE49-F238E27FC236}">
                <a16:creationId xmlns:a16="http://schemas.microsoft.com/office/drawing/2014/main" id="{EDB87003-8517-BDD6-C1B4-CED5BACAA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86" t="50000" r="17239" b="34511"/>
          <a:stretch/>
        </p:blipFill>
        <p:spPr>
          <a:xfrm>
            <a:off x="291980" y="713281"/>
            <a:ext cx="9912082" cy="1839868"/>
          </a:xfrm>
          <a:prstGeom prst="rect">
            <a:avLst/>
          </a:prstGeom>
        </p:spPr>
      </p:pic>
      <p:sp>
        <p:nvSpPr>
          <p:cNvPr id="137" name="Tekstvak 136">
            <a:extLst>
              <a:ext uri="{FF2B5EF4-FFF2-40B4-BE49-F238E27FC236}">
                <a16:creationId xmlns:a16="http://schemas.microsoft.com/office/drawing/2014/main" id="{AE58D0DF-ACF0-F19A-7F10-F5B642B25AE5}"/>
              </a:ext>
            </a:extLst>
          </p:cNvPr>
          <p:cNvSpPr txBox="1"/>
          <p:nvPr/>
        </p:nvSpPr>
        <p:spPr>
          <a:xfrm>
            <a:off x="7068619" y="742631"/>
            <a:ext cx="8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2019</a:t>
            </a:r>
          </a:p>
        </p:txBody>
      </p:sp>
      <p:pic>
        <p:nvPicPr>
          <p:cNvPr id="139" name="Afbeelding 138">
            <a:extLst>
              <a:ext uri="{FF2B5EF4-FFF2-40B4-BE49-F238E27FC236}">
                <a16:creationId xmlns:a16="http://schemas.microsoft.com/office/drawing/2014/main" id="{E1B53522-A36C-8895-5418-E59F779105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73" t="57674" r="17151" b="27012"/>
          <a:stretch/>
        </p:blipFill>
        <p:spPr>
          <a:xfrm>
            <a:off x="291980" y="2600017"/>
            <a:ext cx="10025059" cy="1839868"/>
          </a:xfrm>
          <a:prstGeom prst="rect">
            <a:avLst/>
          </a:prstGeom>
        </p:spPr>
      </p:pic>
      <p:sp>
        <p:nvSpPr>
          <p:cNvPr id="140" name="Tekstvak 139">
            <a:extLst>
              <a:ext uri="{FF2B5EF4-FFF2-40B4-BE49-F238E27FC236}">
                <a16:creationId xmlns:a16="http://schemas.microsoft.com/office/drawing/2014/main" id="{68FD7746-1337-365D-D376-9A7E52AFA086}"/>
              </a:ext>
            </a:extLst>
          </p:cNvPr>
          <p:cNvSpPr txBox="1"/>
          <p:nvPr/>
        </p:nvSpPr>
        <p:spPr>
          <a:xfrm>
            <a:off x="7068619" y="2733747"/>
            <a:ext cx="8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2020</a:t>
            </a:r>
          </a:p>
        </p:txBody>
      </p:sp>
      <p:pic>
        <p:nvPicPr>
          <p:cNvPr id="142" name="Afbeelding 141">
            <a:extLst>
              <a:ext uri="{FF2B5EF4-FFF2-40B4-BE49-F238E27FC236}">
                <a16:creationId xmlns:a16="http://schemas.microsoft.com/office/drawing/2014/main" id="{1DF0B5F7-10FE-F6D0-82D5-98DF804D9B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773" t="33227" r="17151" b="52372"/>
          <a:stretch/>
        </p:blipFill>
        <p:spPr>
          <a:xfrm>
            <a:off x="291979" y="4573615"/>
            <a:ext cx="10094455" cy="1742125"/>
          </a:xfrm>
          <a:prstGeom prst="rect">
            <a:avLst/>
          </a:prstGeom>
        </p:spPr>
      </p:pic>
      <p:sp>
        <p:nvSpPr>
          <p:cNvPr id="143" name="Tekstvak 142">
            <a:extLst>
              <a:ext uri="{FF2B5EF4-FFF2-40B4-BE49-F238E27FC236}">
                <a16:creationId xmlns:a16="http://schemas.microsoft.com/office/drawing/2014/main" id="{0783EADD-46AE-C40E-5C5F-35CDD2DE6557}"/>
              </a:ext>
            </a:extLst>
          </p:cNvPr>
          <p:cNvSpPr txBox="1"/>
          <p:nvPr/>
        </p:nvSpPr>
        <p:spPr>
          <a:xfrm>
            <a:off x="7068619" y="4610716"/>
            <a:ext cx="8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22695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A1687-3BF9-3C44-9DE4-6863D8E1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69" y="205327"/>
            <a:ext cx="9704294" cy="1325563"/>
          </a:xfrm>
        </p:spPr>
        <p:txBody>
          <a:bodyPr>
            <a:normAutofit/>
          </a:bodyPr>
          <a:lstStyle/>
          <a:p>
            <a:r>
              <a:rPr lang="nl-BE" dirty="0"/>
              <a:t>Verhouding kort, middellang en langdurig ziekteverzuim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64B29EE-C67B-D2C4-50F6-9959819D5EB6}"/>
              </a:ext>
            </a:extLst>
          </p:cNvPr>
          <p:cNvSpPr txBox="1"/>
          <p:nvPr/>
        </p:nvSpPr>
        <p:spPr>
          <a:xfrm>
            <a:off x="838200" y="1530890"/>
            <a:ext cx="76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2019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42F176D5-376E-E372-10CB-D226414D4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12" t="24744" r="17064" b="33675"/>
          <a:stretch/>
        </p:blipFill>
        <p:spPr>
          <a:xfrm>
            <a:off x="651769" y="1900222"/>
            <a:ext cx="9874464" cy="48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3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A1687-3BF9-3C44-9DE4-6863D8E1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69" y="205327"/>
            <a:ext cx="9704294" cy="1325563"/>
          </a:xfrm>
        </p:spPr>
        <p:txBody>
          <a:bodyPr>
            <a:normAutofit/>
          </a:bodyPr>
          <a:lstStyle/>
          <a:p>
            <a:r>
              <a:rPr lang="nl-BE" dirty="0"/>
              <a:t>Verhouding kort, middellang en langdurig ziekteverzuim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64B29EE-C67B-D2C4-50F6-9959819D5EB6}"/>
              </a:ext>
            </a:extLst>
          </p:cNvPr>
          <p:cNvSpPr txBox="1"/>
          <p:nvPr/>
        </p:nvSpPr>
        <p:spPr>
          <a:xfrm>
            <a:off x="838200" y="1530890"/>
            <a:ext cx="76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2020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074E270F-0B48-AFC3-55E8-20E3C4538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86" t="36186" r="16976" b="23349"/>
          <a:stretch/>
        </p:blipFill>
        <p:spPr>
          <a:xfrm>
            <a:off x="651769" y="1900222"/>
            <a:ext cx="10065850" cy="4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32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ERKBAARWERK 1">
      <a:dk1>
        <a:srgbClr val="3F4B5F"/>
      </a:dk1>
      <a:lt1>
        <a:srgbClr val="FFFFFF"/>
      </a:lt1>
      <a:dk2>
        <a:srgbClr val="44546A"/>
      </a:dk2>
      <a:lt2>
        <a:srgbClr val="E7E6E6"/>
      </a:lt2>
      <a:accent1>
        <a:srgbClr val="A74843"/>
      </a:accent1>
      <a:accent2>
        <a:srgbClr val="147D9B"/>
      </a:accent2>
      <a:accent3>
        <a:srgbClr val="6E885C"/>
      </a:accent3>
      <a:accent4>
        <a:srgbClr val="D0934F"/>
      </a:accent4>
      <a:accent5>
        <a:srgbClr val="0AA8D0"/>
      </a:accent5>
      <a:accent6>
        <a:srgbClr val="87AA73"/>
      </a:accent6>
      <a:hlink>
        <a:srgbClr val="DC5F59"/>
      </a:hlink>
      <a:folHlink>
        <a:srgbClr val="147D9A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</Words>
  <Application>Microsoft Office PowerPoint</Application>
  <PresentationFormat>Breedbeeld</PresentationFormat>
  <Paragraphs>12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Open Sans</vt:lpstr>
      <vt:lpstr>Office Theme</vt:lpstr>
      <vt:lpstr>PowerPoint-presentatie</vt:lpstr>
      <vt:lpstr>Ziekteverzuim naargelang duurtijd ziekte </vt:lpstr>
      <vt:lpstr>Verhouding kort, middellang en langdurig ziekteverzuim</vt:lpstr>
      <vt:lpstr>Verhouding kort, middellang en langdurig ziekteverzuim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Adriaensen</dc:creator>
  <cp:lastModifiedBy>Luc Ardies</cp:lastModifiedBy>
  <cp:revision>50</cp:revision>
  <dcterms:created xsi:type="dcterms:W3CDTF">2023-01-26T13:58:33Z</dcterms:created>
  <dcterms:modified xsi:type="dcterms:W3CDTF">2023-03-17T17:05:50Z</dcterms:modified>
</cp:coreProperties>
</file>